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ouvlo Bold" charset="1" panose="020B0804030403020204"/>
      <p:regular r:id="rId22"/>
    </p:embeddedFont>
    <p:embeddedFont>
      <p:font typeface="Touvlo" charset="1" panose="020B0604030403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700265"/>
            <a:ext cx="8217084" cy="6836637"/>
            <a:chOff x="0" y="0"/>
            <a:chExt cx="10956112" cy="91155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68999"/>
              <a:ext cx="10956112" cy="5512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00"/>
                </a:lnSpc>
              </a:pPr>
              <a:r>
                <a:rPr lang="en-US" b="true" sz="8000">
                  <a:solidFill>
                    <a:srgbClr val="6BCF25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E-Mall: Revolutionizing Online Shopping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09561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573312"/>
              <a:ext cx="10956112" cy="1542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</a:pPr>
              <a:r>
                <a:rPr lang="en-US" sz="3399">
                  <a:solidFill>
                    <a:srgbClr val="F2EAEE"/>
                  </a:solidFill>
                  <a:latin typeface="Touvlo"/>
                  <a:ea typeface="Touvlo"/>
                  <a:cs typeface="Touvlo"/>
                  <a:sym typeface="Touvlo"/>
                </a:rPr>
                <a:t>Built with MERN Stack for seamless online retail solutions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84570" y="-82250"/>
            <a:ext cx="4135943" cy="41462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793" y="203517"/>
            <a:ext cx="15551988" cy="981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Steps After Placing the Order:</a:t>
            </a:r>
          </a:p>
          <a:p>
            <a:pPr algn="ctr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1: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Once the order is placed, a confirmation message appears with “Thank You for your order!”</a:t>
            </a: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2: 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Review your Order ID and Order Date displayed at the top.</a:t>
            </a: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3: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Check the Estimated Delivery Date to know when your item will arrive.</a:t>
            </a: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4: 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View your order details, including:</a:t>
            </a:r>
          </a:p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Product name and image</a:t>
            </a:r>
          </a:p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Selected color and size</a:t>
            </a:r>
          </a:p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Quantity</a:t>
            </a:r>
          </a:p>
          <a:p>
            <a:pPr algn="l" marL="798823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Price</a:t>
            </a: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5: 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Confirm your Payment Method (e.g., PayPal).</a:t>
            </a:r>
          </a:p>
          <a:p>
            <a:pPr algn="l">
              <a:lnSpc>
                <a:spcPts val="5179"/>
              </a:lnSpc>
            </a:pPr>
            <a:r>
              <a:rPr lang="en-US" sz="36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6:</a:t>
            </a:r>
            <a:r>
              <a:rPr lang="en-US" sz="36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Double-check the Delivery Address you provided.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793" y="28892"/>
            <a:ext cx="15551988" cy="10172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Steps to Monitor and Manage Orders (Admin Panel):</a:t>
            </a:r>
          </a:p>
          <a:p>
            <a:pPr algn="ctr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1: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Admin logs into the Dashboard from the left sidebar.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2: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The top section displays key metrics: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Revenue: Total earnings.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Total Orders: Count of all placed orders.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Total Products: Number of items in the store.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3: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Admin can click on Manage Orders or Manage Products for detailed control.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4: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In the Recent Orders table, admin can view: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Order ID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User who placed the order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Total Price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Status (e.g., Processing, Shipped, Delivered)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5: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Admin can navigate to Users, Products, or Shop from the sidebar for further management.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212229" y="-2072437"/>
            <a:ext cx="22712458" cy="1443187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793" y="17145"/>
            <a:ext cx="15551988" cy="1018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Steps to Manage Products (Admin Panel):</a:t>
            </a:r>
          </a:p>
          <a:p>
            <a:pPr algn="ctr">
              <a:lnSpc>
                <a:spcPts val="5039"/>
              </a:lnSpc>
            </a:pPr>
          </a:p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1: </a:t>
            </a: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Admin clicks on Products from the sidebar to open the Product Management section.</a:t>
            </a:r>
          </a:p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2: </a:t>
            </a: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The page displays a table of all available products with key information: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Name of the product (e.g., "Classic Oxford Button-Down Shirt")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Price (e.g., ₹39.99)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SKU (Stock Keeping Unit) — a unique product code (e.g., OX-SH-001)</a:t>
            </a:r>
          </a:p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3:</a:t>
            </a: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For each product, there are two action buttons: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Edit: Allows the admin to update product details like name, price, or SKU.</a:t>
            </a:r>
          </a:p>
          <a:p>
            <a:pPr algn="l" marL="777234" indent="-388617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Delete: Removes the product from the catalog.</a:t>
            </a:r>
          </a:p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4:</a:t>
            </a:r>
            <a:r>
              <a:rPr lang="en-US" sz="35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Admin can scroll through the list to manage more products.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F1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8421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97666" y="1339590"/>
            <a:ext cx="7636668" cy="7607821"/>
            <a:chOff x="0" y="0"/>
            <a:chExt cx="3698240" cy="36842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0" y="-5080"/>
              <a:ext cx="3766820" cy="3716020"/>
            </a:xfrm>
            <a:custGeom>
              <a:avLst/>
              <a:gdLst/>
              <a:ahLst/>
              <a:cxnLst/>
              <a:rect r="r" b="b" t="t" l="l"/>
              <a:pathLst>
                <a:path h="3716020" w="3766820">
                  <a:moveTo>
                    <a:pt x="2413000" y="3234690"/>
                  </a:moveTo>
                  <a:cubicBezTo>
                    <a:pt x="2348230" y="3525520"/>
                    <a:pt x="2077720" y="3716020"/>
                    <a:pt x="1767840" y="3686810"/>
                  </a:cubicBezTo>
                  <a:cubicBezTo>
                    <a:pt x="1490980" y="3661410"/>
                    <a:pt x="1259840" y="3416300"/>
                    <a:pt x="1250950" y="3133090"/>
                  </a:cubicBezTo>
                  <a:cubicBezTo>
                    <a:pt x="1247140" y="2978150"/>
                    <a:pt x="1212850" y="2834640"/>
                    <a:pt x="1117600" y="2710180"/>
                  </a:cubicBezTo>
                  <a:cubicBezTo>
                    <a:pt x="988060" y="2540000"/>
                    <a:pt x="814070" y="2453640"/>
                    <a:pt x="599440" y="2448560"/>
                  </a:cubicBezTo>
                  <a:cubicBezTo>
                    <a:pt x="312420" y="2440940"/>
                    <a:pt x="92710" y="2269490"/>
                    <a:pt x="21590" y="1993900"/>
                  </a:cubicBezTo>
                  <a:cubicBezTo>
                    <a:pt x="10160" y="1949450"/>
                    <a:pt x="7620" y="1902460"/>
                    <a:pt x="1270" y="1856740"/>
                  </a:cubicBezTo>
                  <a:cubicBezTo>
                    <a:pt x="5080" y="1536700"/>
                    <a:pt x="261620" y="1272540"/>
                    <a:pt x="576580" y="1267460"/>
                  </a:cubicBezTo>
                  <a:cubicBezTo>
                    <a:pt x="891540" y="1262380"/>
                    <a:pt x="1176020" y="1515110"/>
                    <a:pt x="1186180" y="1844040"/>
                  </a:cubicBezTo>
                  <a:cubicBezTo>
                    <a:pt x="1196340" y="2172970"/>
                    <a:pt x="1353820" y="2381250"/>
                    <a:pt x="1635760" y="2476500"/>
                  </a:cubicBezTo>
                  <a:cubicBezTo>
                    <a:pt x="1704340" y="2499360"/>
                    <a:pt x="1780540" y="2505710"/>
                    <a:pt x="1852930" y="2509520"/>
                  </a:cubicBezTo>
                  <a:cubicBezTo>
                    <a:pt x="2231390" y="2527300"/>
                    <a:pt x="2494280" y="2866390"/>
                    <a:pt x="2413000" y="3234690"/>
                  </a:cubicBezTo>
                  <a:close/>
                  <a:moveTo>
                    <a:pt x="1870710" y="1186180"/>
                  </a:moveTo>
                  <a:cubicBezTo>
                    <a:pt x="2085340" y="1191260"/>
                    <a:pt x="2259330" y="1277620"/>
                    <a:pt x="2390140" y="1447800"/>
                  </a:cubicBezTo>
                  <a:cubicBezTo>
                    <a:pt x="2484120" y="1572260"/>
                    <a:pt x="2518410" y="1715770"/>
                    <a:pt x="2523490" y="1870710"/>
                  </a:cubicBezTo>
                  <a:cubicBezTo>
                    <a:pt x="2532380" y="2153920"/>
                    <a:pt x="2763520" y="2399030"/>
                    <a:pt x="3039110" y="2424430"/>
                  </a:cubicBezTo>
                  <a:cubicBezTo>
                    <a:pt x="3348990" y="2453640"/>
                    <a:pt x="3619500" y="2263140"/>
                    <a:pt x="3684270" y="1972310"/>
                  </a:cubicBezTo>
                  <a:cubicBezTo>
                    <a:pt x="3766820" y="1604010"/>
                    <a:pt x="3502660" y="1264920"/>
                    <a:pt x="3125470" y="1247140"/>
                  </a:cubicBezTo>
                  <a:cubicBezTo>
                    <a:pt x="3051810" y="1243330"/>
                    <a:pt x="2975610" y="1236980"/>
                    <a:pt x="2907030" y="1214120"/>
                  </a:cubicBezTo>
                  <a:cubicBezTo>
                    <a:pt x="2625090" y="1118870"/>
                    <a:pt x="2468880" y="910590"/>
                    <a:pt x="2458720" y="581660"/>
                  </a:cubicBezTo>
                  <a:cubicBezTo>
                    <a:pt x="2448560" y="252730"/>
                    <a:pt x="2181860" y="0"/>
                    <a:pt x="1847850" y="5080"/>
                  </a:cubicBezTo>
                  <a:cubicBezTo>
                    <a:pt x="1534160" y="10160"/>
                    <a:pt x="1277620" y="275590"/>
                    <a:pt x="1272540" y="594360"/>
                  </a:cubicBezTo>
                  <a:cubicBezTo>
                    <a:pt x="1280160" y="640080"/>
                    <a:pt x="1281430" y="687070"/>
                    <a:pt x="1292860" y="731520"/>
                  </a:cubicBezTo>
                  <a:cubicBezTo>
                    <a:pt x="1363980" y="1007110"/>
                    <a:pt x="1583690" y="1178560"/>
                    <a:pt x="1870710" y="1186180"/>
                  </a:cubicBezTo>
                  <a:close/>
                  <a:moveTo>
                    <a:pt x="3125470" y="2509520"/>
                  </a:moveTo>
                  <a:cubicBezTo>
                    <a:pt x="3051810" y="2505710"/>
                    <a:pt x="2975610" y="2499360"/>
                    <a:pt x="2907030" y="2476500"/>
                  </a:cubicBezTo>
                  <a:cubicBezTo>
                    <a:pt x="2625090" y="2381250"/>
                    <a:pt x="2468880" y="2172970"/>
                    <a:pt x="2458720" y="1844040"/>
                  </a:cubicBezTo>
                  <a:cubicBezTo>
                    <a:pt x="2452370" y="1634490"/>
                    <a:pt x="2341880" y="1455420"/>
                    <a:pt x="2175510" y="1355090"/>
                  </a:cubicBezTo>
                  <a:cubicBezTo>
                    <a:pt x="2085340" y="1292860"/>
                    <a:pt x="1974850" y="1253490"/>
                    <a:pt x="1852930" y="1247140"/>
                  </a:cubicBezTo>
                  <a:cubicBezTo>
                    <a:pt x="1780540" y="1243330"/>
                    <a:pt x="1704340" y="1236980"/>
                    <a:pt x="1635760" y="1214120"/>
                  </a:cubicBezTo>
                  <a:cubicBezTo>
                    <a:pt x="1353820" y="1118870"/>
                    <a:pt x="1196340" y="910590"/>
                    <a:pt x="1186180" y="581660"/>
                  </a:cubicBezTo>
                  <a:cubicBezTo>
                    <a:pt x="1176020" y="252730"/>
                    <a:pt x="891540" y="0"/>
                    <a:pt x="576580" y="5080"/>
                  </a:cubicBezTo>
                  <a:cubicBezTo>
                    <a:pt x="261620" y="10160"/>
                    <a:pt x="5080" y="275590"/>
                    <a:pt x="1270" y="594360"/>
                  </a:cubicBezTo>
                  <a:cubicBezTo>
                    <a:pt x="7620" y="640080"/>
                    <a:pt x="10160" y="687070"/>
                    <a:pt x="21590" y="731520"/>
                  </a:cubicBezTo>
                  <a:cubicBezTo>
                    <a:pt x="92710" y="1007110"/>
                    <a:pt x="312420" y="1178560"/>
                    <a:pt x="599440" y="1186180"/>
                  </a:cubicBezTo>
                  <a:cubicBezTo>
                    <a:pt x="814070" y="1191260"/>
                    <a:pt x="988060" y="1277620"/>
                    <a:pt x="1117600" y="1447800"/>
                  </a:cubicBezTo>
                  <a:cubicBezTo>
                    <a:pt x="1212850" y="1572260"/>
                    <a:pt x="1247140" y="1715770"/>
                    <a:pt x="1250950" y="1870710"/>
                  </a:cubicBezTo>
                  <a:cubicBezTo>
                    <a:pt x="1257300" y="2068830"/>
                    <a:pt x="1372870" y="2249170"/>
                    <a:pt x="1536700" y="2346960"/>
                  </a:cubicBezTo>
                  <a:cubicBezTo>
                    <a:pt x="1630680" y="2409190"/>
                    <a:pt x="1743710" y="2444750"/>
                    <a:pt x="1870710" y="2448560"/>
                  </a:cubicBezTo>
                  <a:cubicBezTo>
                    <a:pt x="2085340" y="2453640"/>
                    <a:pt x="2259330" y="2540000"/>
                    <a:pt x="2390140" y="2710180"/>
                  </a:cubicBezTo>
                  <a:cubicBezTo>
                    <a:pt x="2484120" y="2834640"/>
                    <a:pt x="2518410" y="2978150"/>
                    <a:pt x="2523490" y="3133090"/>
                  </a:cubicBezTo>
                  <a:cubicBezTo>
                    <a:pt x="2532380" y="3416300"/>
                    <a:pt x="2763520" y="3661410"/>
                    <a:pt x="3039110" y="3686810"/>
                  </a:cubicBezTo>
                  <a:cubicBezTo>
                    <a:pt x="3348990" y="3716020"/>
                    <a:pt x="3619500" y="3525520"/>
                    <a:pt x="3684270" y="3234690"/>
                  </a:cubicBezTo>
                  <a:cubicBezTo>
                    <a:pt x="3766820" y="2866390"/>
                    <a:pt x="3502660" y="2527300"/>
                    <a:pt x="3125470" y="2509520"/>
                  </a:cubicBezTo>
                  <a:close/>
                  <a:moveTo>
                    <a:pt x="3100070" y="1186180"/>
                  </a:moveTo>
                  <a:cubicBezTo>
                    <a:pt x="3101340" y="1186180"/>
                    <a:pt x="3101340" y="1186180"/>
                    <a:pt x="3102610" y="1186180"/>
                  </a:cubicBezTo>
                  <a:cubicBezTo>
                    <a:pt x="3429000" y="1182370"/>
                    <a:pt x="3690620" y="913130"/>
                    <a:pt x="3686810" y="586740"/>
                  </a:cubicBezTo>
                  <a:cubicBezTo>
                    <a:pt x="3684270" y="265430"/>
                    <a:pt x="3416300" y="3810"/>
                    <a:pt x="3091180" y="5080"/>
                  </a:cubicBezTo>
                  <a:cubicBezTo>
                    <a:pt x="2768600" y="7620"/>
                    <a:pt x="2503170" y="269240"/>
                    <a:pt x="2504440" y="595630"/>
                  </a:cubicBezTo>
                  <a:cubicBezTo>
                    <a:pt x="2505710" y="922020"/>
                    <a:pt x="2776220" y="1189990"/>
                    <a:pt x="3100070" y="1186180"/>
                  </a:cubicBezTo>
                  <a:close/>
                  <a:moveTo>
                    <a:pt x="588010" y="2509520"/>
                  </a:moveTo>
                  <a:cubicBezTo>
                    <a:pt x="265430" y="2510790"/>
                    <a:pt x="0" y="2771140"/>
                    <a:pt x="1270" y="3098800"/>
                  </a:cubicBezTo>
                  <a:cubicBezTo>
                    <a:pt x="2540" y="3426460"/>
                    <a:pt x="271780" y="3693160"/>
                    <a:pt x="596900" y="3690620"/>
                  </a:cubicBezTo>
                  <a:cubicBezTo>
                    <a:pt x="924560" y="3686810"/>
                    <a:pt x="1187450" y="3418840"/>
                    <a:pt x="1183640" y="3091180"/>
                  </a:cubicBezTo>
                  <a:cubicBezTo>
                    <a:pt x="1181100" y="2768600"/>
                    <a:pt x="913130" y="2506980"/>
                    <a:pt x="588010" y="2509520"/>
                  </a:cubicBezTo>
                  <a:close/>
                </a:path>
              </a:pathLst>
            </a:custGeom>
            <a:blipFill>
              <a:blip r:embed="rId2"/>
              <a:stretch>
                <a:fillRect l="-38587" t="0" r="-3858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143301"/>
            <a:ext cx="7312717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0"/>
              </a:lnSpc>
            </a:pPr>
            <a:r>
              <a:rPr lang="en-US" b="true" sz="8000" spc="-88">
                <a:solidFill>
                  <a:srgbClr val="584218"/>
                </a:solidFill>
                <a:latin typeface="Touvlo Bold"/>
                <a:ea typeface="Touvlo Bold"/>
                <a:cs typeface="Touvlo Bold"/>
                <a:sym typeface="Touvlo Bold"/>
              </a:rPr>
              <a:t>Any questions about E-Mall?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63184"/>
            <a:ext cx="7312717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3399">
                <a:solidFill>
                  <a:srgbClr val="584218"/>
                </a:solidFill>
                <a:latin typeface="Touvlo"/>
                <a:ea typeface="Touvlo"/>
                <a:cs typeface="Touvlo"/>
                <a:sym typeface="Touvlo"/>
              </a:rPr>
              <a:t>Feel free to ask anything regarding the project and its features.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33365"/>
            <a:ext cx="731271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84218"/>
                </a:solidFill>
                <a:latin typeface="Touvlo"/>
                <a:ea typeface="Touvlo"/>
                <a:cs typeface="Touvlo"/>
                <a:sym typeface="Touvlo"/>
              </a:rPr>
              <a:t>210170107045</a:t>
            </a:r>
          </a:p>
          <a:p>
            <a:pPr algn="l" marL="0" indent="0" lvl="0">
              <a:lnSpc>
                <a:spcPts val="4759"/>
              </a:lnSpc>
            </a:pPr>
            <a:r>
              <a:rPr lang="en-US" sz="3399">
                <a:solidFill>
                  <a:srgbClr val="584218"/>
                </a:solidFill>
                <a:latin typeface="Touvlo"/>
                <a:ea typeface="Touvlo"/>
                <a:cs typeface="Touvlo"/>
                <a:sym typeface="Touvlo"/>
              </a:rPr>
              <a:t>Soham Dave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93130" y="-26281"/>
            <a:ext cx="3183855" cy="324990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25708" cy="10287000"/>
            <a:chOff x="0" y="0"/>
            <a:chExt cx="20874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7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7429">
                  <a:moveTo>
                    <a:pt x="0" y="0"/>
                  </a:moveTo>
                  <a:lnTo>
                    <a:pt x="2087429" y="0"/>
                  </a:lnTo>
                  <a:lnTo>
                    <a:pt x="20874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529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2726" y="1028700"/>
            <a:ext cx="6420255" cy="8229600"/>
            <a:chOff x="0" y="0"/>
            <a:chExt cx="4470400" cy="5730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30480"/>
              <a:ext cx="4470400" cy="5858510"/>
            </a:xfrm>
            <a:custGeom>
              <a:avLst/>
              <a:gdLst/>
              <a:ahLst/>
              <a:cxnLst/>
              <a:rect r="r" b="b" t="t" l="l"/>
              <a:pathLst>
                <a:path h="5858510" w="4470400">
                  <a:moveTo>
                    <a:pt x="3860800" y="4861560"/>
                  </a:moveTo>
                  <a:cubicBezTo>
                    <a:pt x="3749040" y="4674870"/>
                    <a:pt x="3567430" y="4598670"/>
                    <a:pt x="3351530" y="4596130"/>
                  </a:cubicBezTo>
                  <a:cubicBezTo>
                    <a:pt x="2995930" y="4592320"/>
                    <a:pt x="2727960" y="4225290"/>
                    <a:pt x="2830830" y="3884930"/>
                  </a:cubicBezTo>
                  <a:cubicBezTo>
                    <a:pt x="2909570" y="3622040"/>
                    <a:pt x="3114040" y="3467100"/>
                    <a:pt x="3394710" y="3458210"/>
                  </a:cubicBezTo>
                  <a:cubicBezTo>
                    <a:pt x="3675380" y="3449320"/>
                    <a:pt x="3907790" y="3234690"/>
                    <a:pt x="3937000" y="2961640"/>
                  </a:cubicBezTo>
                  <a:cubicBezTo>
                    <a:pt x="3966210" y="2688590"/>
                    <a:pt x="3792220" y="2409190"/>
                    <a:pt x="3519170" y="2335530"/>
                  </a:cubicBezTo>
                  <a:cubicBezTo>
                    <a:pt x="3437890" y="2313940"/>
                    <a:pt x="3355340" y="2324100"/>
                    <a:pt x="3274060" y="2310130"/>
                  </a:cubicBezTo>
                  <a:cubicBezTo>
                    <a:pt x="2931160" y="2250440"/>
                    <a:pt x="2707640" y="1907540"/>
                    <a:pt x="2830830" y="1545590"/>
                  </a:cubicBezTo>
                  <a:cubicBezTo>
                    <a:pt x="2908300" y="1316990"/>
                    <a:pt x="3110230" y="1177290"/>
                    <a:pt x="3354070" y="1170940"/>
                  </a:cubicBezTo>
                  <a:cubicBezTo>
                    <a:pt x="3717290" y="1159510"/>
                    <a:pt x="3980180" y="859790"/>
                    <a:pt x="3917950" y="490220"/>
                  </a:cubicBezTo>
                  <a:cubicBezTo>
                    <a:pt x="3879850" y="260350"/>
                    <a:pt x="3675380" y="66040"/>
                    <a:pt x="3456940" y="36830"/>
                  </a:cubicBezTo>
                  <a:cubicBezTo>
                    <a:pt x="3192780" y="0"/>
                    <a:pt x="2966720" y="116840"/>
                    <a:pt x="2848610" y="340360"/>
                  </a:cubicBezTo>
                  <a:cubicBezTo>
                    <a:pt x="2791460" y="449580"/>
                    <a:pt x="2791460" y="566420"/>
                    <a:pt x="2777490" y="683260"/>
                  </a:cubicBezTo>
                  <a:cubicBezTo>
                    <a:pt x="2730500" y="1101090"/>
                    <a:pt x="2250440" y="1297940"/>
                    <a:pt x="1927860" y="1104900"/>
                  </a:cubicBezTo>
                  <a:cubicBezTo>
                    <a:pt x="1731010" y="986790"/>
                    <a:pt x="1652270" y="805180"/>
                    <a:pt x="1642110" y="584200"/>
                  </a:cubicBezTo>
                  <a:cubicBezTo>
                    <a:pt x="1630680" y="350520"/>
                    <a:pt x="1475740" y="148590"/>
                    <a:pt x="1252220" y="77470"/>
                  </a:cubicBezTo>
                  <a:cubicBezTo>
                    <a:pt x="1024890" y="6350"/>
                    <a:pt x="777240" y="81280"/>
                    <a:pt x="633730" y="265430"/>
                  </a:cubicBezTo>
                  <a:cubicBezTo>
                    <a:pt x="490220" y="449580"/>
                    <a:pt x="466090" y="716280"/>
                    <a:pt x="590550" y="916940"/>
                  </a:cubicBezTo>
                  <a:cubicBezTo>
                    <a:pt x="715010" y="1117600"/>
                    <a:pt x="892810" y="1189990"/>
                    <a:pt x="1117600" y="1197610"/>
                  </a:cubicBezTo>
                  <a:cubicBezTo>
                    <a:pt x="1430020" y="1207770"/>
                    <a:pt x="1658620" y="1464310"/>
                    <a:pt x="1653540" y="1781810"/>
                  </a:cubicBezTo>
                  <a:cubicBezTo>
                    <a:pt x="1649730" y="2078990"/>
                    <a:pt x="1395730" y="2329180"/>
                    <a:pt x="1093470" y="2334260"/>
                  </a:cubicBezTo>
                  <a:cubicBezTo>
                    <a:pt x="718820" y="2341880"/>
                    <a:pt x="454660" y="2684780"/>
                    <a:pt x="541020" y="3051810"/>
                  </a:cubicBezTo>
                  <a:cubicBezTo>
                    <a:pt x="599440" y="3298190"/>
                    <a:pt x="830580" y="3481070"/>
                    <a:pt x="1084580" y="3483610"/>
                  </a:cubicBezTo>
                  <a:cubicBezTo>
                    <a:pt x="1273810" y="3484880"/>
                    <a:pt x="1433830" y="3552190"/>
                    <a:pt x="1549400" y="3703320"/>
                  </a:cubicBezTo>
                  <a:cubicBezTo>
                    <a:pt x="1690370" y="3888740"/>
                    <a:pt x="1713230" y="4094480"/>
                    <a:pt x="1610360" y="4301490"/>
                  </a:cubicBezTo>
                  <a:cubicBezTo>
                    <a:pt x="1507490" y="4508500"/>
                    <a:pt x="1332230" y="4615180"/>
                    <a:pt x="1099820" y="4618990"/>
                  </a:cubicBezTo>
                  <a:cubicBezTo>
                    <a:pt x="795020" y="4625340"/>
                    <a:pt x="528320" y="4886960"/>
                    <a:pt x="539750" y="5125720"/>
                  </a:cubicBezTo>
                  <a:cubicBezTo>
                    <a:pt x="551180" y="5364480"/>
                    <a:pt x="595630" y="5485130"/>
                    <a:pt x="709930" y="5596890"/>
                  </a:cubicBezTo>
                  <a:cubicBezTo>
                    <a:pt x="857250" y="5740400"/>
                    <a:pt x="1032510" y="5783580"/>
                    <a:pt x="1226820" y="5748020"/>
                  </a:cubicBezTo>
                  <a:cubicBezTo>
                    <a:pt x="1497330" y="5697220"/>
                    <a:pt x="1678940" y="5464810"/>
                    <a:pt x="1680210" y="5175250"/>
                  </a:cubicBezTo>
                  <a:cubicBezTo>
                    <a:pt x="1681480" y="4851400"/>
                    <a:pt x="1971040" y="4541520"/>
                    <a:pt x="2381250" y="4629150"/>
                  </a:cubicBezTo>
                  <a:cubicBezTo>
                    <a:pt x="2631440" y="4682490"/>
                    <a:pt x="2809240" y="4907280"/>
                    <a:pt x="2814320" y="5162550"/>
                  </a:cubicBezTo>
                  <a:cubicBezTo>
                    <a:pt x="2818130" y="5327650"/>
                    <a:pt x="2874010" y="5468620"/>
                    <a:pt x="2989580" y="5582920"/>
                  </a:cubicBezTo>
                  <a:cubicBezTo>
                    <a:pt x="3265170" y="5858510"/>
                    <a:pt x="3732530" y="5741670"/>
                    <a:pt x="3876040" y="5469890"/>
                  </a:cubicBezTo>
                  <a:cubicBezTo>
                    <a:pt x="3991610" y="5252720"/>
                    <a:pt x="3977640" y="5055870"/>
                    <a:pt x="3860800" y="4861560"/>
                  </a:cubicBezTo>
                  <a:close/>
                  <a:moveTo>
                    <a:pt x="2221230" y="71120"/>
                  </a:moveTo>
                  <a:cubicBezTo>
                    <a:pt x="2500630" y="72390"/>
                    <a:pt x="2727960" y="298450"/>
                    <a:pt x="2729230" y="577850"/>
                  </a:cubicBezTo>
                  <a:cubicBezTo>
                    <a:pt x="2731770" y="857250"/>
                    <a:pt x="2496820" y="1085850"/>
                    <a:pt x="2208530" y="1083310"/>
                  </a:cubicBezTo>
                  <a:cubicBezTo>
                    <a:pt x="1920240" y="1080770"/>
                    <a:pt x="1705610" y="843280"/>
                    <a:pt x="1709420" y="538480"/>
                  </a:cubicBezTo>
                  <a:cubicBezTo>
                    <a:pt x="1711960" y="285750"/>
                    <a:pt x="1949450" y="69850"/>
                    <a:pt x="2221230" y="71120"/>
                  </a:cubicBezTo>
                  <a:close/>
                  <a:moveTo>
                    <a:pt x="2246630" y="4696460"/>
                  </a:moveTo>
                  <a:cubicBezTo>
                    <a:pt x="2526030" y="4697730"/>
                    <a:pt x="2753360" y="4923790"/>
                    <a:pt x="2754630" y="5203190"/>
                  </a:cubicBezTo>
                  <a:cubicBezTo>
                    <a:pt x="2757170" y="5482590"/>
                    <a:pt x="2522220" y="5711190"/>
                    <a:pt x="2233930" y="5708650"/>
                  </a:cubicBezTo>
                  <a:cubicBezTo>
                    <a:pt x="1945640" y="5706110"/>
                    <a:pt x="1731010" y="5469890"/>
                    <a:pt x="1734820" y="5163820"/>
                  </a:cubicBezTo>
                  <a:cubicBezTo>
                    <a:pt x="1737360" y="4911090"/>
                    <a:pt x="1974850" y="4695190"/>
                    <a:pt x="2246630" y="4696460"/>
                  </a:cubicBezTo>
                  <a:close/>
                  <a:moveTo>
                    <a:pt x="482600" y="1254760"/>
                  </a:moveTo>
                  <a:lnTo>
                    <a:pt x="1068070" y="1254760"/>
                  </a:lnTo>
                  <a:cubicBezTo>
                    <a:pt x="1334770" y="1254760"/>
                    <a:pt x="1550670" y="1470660"/>
                    <a:pt x="1550670" y="1737360"/>
                  </a:cubicBezTo>
                  <a:lnTo>
                    <a:pt x="1550670" y="1765300"/>
                  </a:lnTo>
                  <a:cubicBezTo>
                    <a:pt x="1550670" y="2032000"/>
                    <a:pt x="1334770" y="2247900"/>
                    <a:pt x="1068070" y="2247900"/>
                  </a:cubicBezTo>
                  <a:lnTo>
                    <a:pt x="482600" y="2247900"/>
                  </a:lnTo>
                  <a:cubicBezTo>
                    <a:pt x="215900" y="2247900"/>
                    <a:pt x="0" y="2032000"/>
                    <a:pt x="0" y="1765300"/>
                  </a:cubicBezTo>
                  <a:lnTo>
                    <a:pt x="0" y="1737360"/>
                  </a:lnTo>
                  <a:cubicBezTo>
                    <a:pt x="0" y="1470660"/>
                    <a:pt x="215900" y="1254760"/>
                    <a:pt x="482600" y="1254760"/>
                  </a:cubicBezTo>
                  <a:close/>
                  <a:moveTo>
                    <a:pt x="482600" y="3556000"/>
                  </a:moveTo>
                  <a:lnTo>
                    <a:pt x="1068070" y="3556000"/>
                  </a:lnTo>
                  <a:cubicBezTo>
                    <a:pt x="1334770" y="3556000"/>
                    <a:pt x="1550670" y="3771900"/>
                    <a:pt x="1550670" y="4038600"/>
                  </a:cubicBezTo>
                  <a:lnTo>
                    <a:pt x="1550670" y="4066540"/>
                  </a:lnTo>
                  <a:cubicBezTo>
                    <a:pt x="1550670" y="4333240"/>
                    <a:pt x="1334770" y="4549140"/>
                    <a:pt x="1068070" y="4549140"/>
                  </a:cubicBezTo>
                  <a:lnTo>
                    <a:pt x="482600" y="4549140"/>
                  </a:lnTo>
                  <a:cubicBezTo>
                    <a:pt x="215900" y="4549140"/>
                    <a:pt x="0" y="4333240"/>
                    <a:pt x="0" y="4066540"/>
                  </a:cubicBezTo>
                  <a:lnTo>
                    <a:pt x="0" y="4038600"/>
                  </a:lnTo>
                  <a:cubicBezTo>
                    <a:pt x="0" y="3771900"/>
                    <a:pt x="215900" y="3556000"/>
                    <a:pt x="482600" y="3556000"/>
                  </a:cubicBezTo>
                  <a:close/>
                  <a:moveTo>
                    <a:pt x="3389630" y="1242060"/>
                  </a:moveTo>
                  <a:lnTo>
                    <a:pt x="3975100" y="1242060"/>
                  </a:lnTo>
                  <a:cubicBezTo>
                    <a:pt x="4241800" y="1242060"/>
                    <a:pt x="4457700" y="1457960"/>
                    <a:pt x="4457700" y="1724660"/>
                  </a:cubicBezTo>
                  <a:lnTo>
                    <a:pt x="4457700" y="1752600"/>
                  </a:lnTo>
                  <a:cubicBezTo>
                    <a:pt x="4457700" y="2019300"/>
                    <a:pt x="4241800" y="2235200"/>
                    <a:pt x="3975100" y="2235200"/>
                  </a:cubicBezTo>
                  <a:lnTo>
                    <a:pt x="3389630" y="2235200"/>
                  </a:lnTo>
                  <a:cubicBezTo>
                    <a:pt x="3122930" y="2235200"/>
                    <a:pt x="2907030" y="2019300"/>
                    <a:pt x="2907030" y="1752600"/>
                  </a:cubicBezTo>
                  <a:lnTo>
                    <a:pt x="2907030" y="1724660"/>
                  </a:lnTo>
                  <a:cubicBezTo>
                    <a:pt x="2907030" y="1457960"/>
                    <a:pt x="3122930" y="1242060"/>
                    <a:pt x="3389630" y="1242060"/>
                  </a:cubicBezTo>
                  <a:close/>
                  <a:moveTo>
                    <a:pt x="3402330" y="3530600"/>
                  </a:moveTo>
                  <a:lnTo>
                    <a:pt x="3987800" y="3530600"/>
                  </a:lnTo>
                  <a:cubicBezTo>
                    <a:pt x="4254500" y="3530600"/>
                    <a:pt x="4470400" y="3746500"/>
                    <a:pt x="4470400" y="4013200"/>
                  </a:cubicBezTo>
                  <a:lnTo>
                    <a:pt x="4470400" y="4041140"/>
                  </a:lnTo>
                  <a:cubicBezTo>
                    <a:pt x="4470400" y="4307840"/>
                    <a:pt x="4254500" y="4523740"/>
                    <a:pt x="3987800" y="4523740"/>
                  </a:cubicBezTo>
                  <a:lnTo>
                    <a:pt x="3402330" y="4523740"/>
                  </a:lnTo>
                  <a:cubicBezTo>
                    <a:pt x="3135630" y="4523740"/>
                    <a:pt x="2919730" y="4307840"/>
                    <a:pt x="2919730" y="4041140"/>
                  </a:cubicBezTo>
                  <a:lnTo>
                    <a:pt x="2919730" y="4013200"/>
                  </a:lnTo>
                  <a:cubicBezTo>
                    <a:pt x="2919730" y="3746500"/>
                    <a:pt x="3135630" y="3530600"/>
                    <a:pt x="3402330" y="3530600"/>
                  </a:cubicBezTo>
                  <a:close/>
                </a:path>
              </a:pathLst>
            </a:custGeom>
            <a:blipFill>
              <a:blip r:embed="rId2"/>
              <a:stretch>
                <a:fillRect l="-63928" t="0" r="-6392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716359" y="1914387"/>
            <a:ext cx="7130504" cy="6458226"/>
            <a:chOff x="0" y="0"/>
            <a:chExt cx="9507338" cy="86109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4775"/>
              <a:ext cx="9507338" cy="1391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70"/>
                </a:lnSpc>
              </a:pPr>
              <a:r>
                <a:rPr lang="en-US" b="true" sz="7400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E-Mall Agenda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11502"/>
              <a:ext cx="9507338" cy="1542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59"/>
                </a:lnSpc>
              </a:pPr>
              <a:r>
                <a:rPr lang="en-US" b="true" sz="3399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Key Topics for E-Mall Presentation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025844"/>
              <a:ext cx="9507338" cy="4585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E1111"/>
                  </a:solidFill>
                  <a:latin typeface="Touvlo"/>
                  <a:ea typeface="Touvlo"/>
                  <a:cs typeface="Touvlo"/>
                  <a:sym typeface="Touvlo"/>
                </a:rPr>
                <a:t>Innovative </a:t>
              </a:r>
              <a:r>
                <a:rPr lang="en-US" b="true" sz="2799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features</a:t>
              </a:r>
              <a:r>
                <a:rPr lang="en-US" sz="2799">
                  <a:solidFill>
                    <a:srgbClr val="0E1111"/>
                  </a:solidFill>
                  <a:latin typeface="Touvlo"/>
                  <a:ea typeface="Touvlo"/>
                  <a:cs typeface="Touvlo"/>
                  <a:sym typeface="Touvlo"/>
                </a:rPr>
                <a:t> of the E-Mall project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E1111"/>
                  </a:solidFill>
                  <a:latin typeface="Touvlo"/>
                  <a:ea typeface="Touvlo"/>
                  <a:cs typeface="Touvlo"/>
                  <a:sym typeface="Touvlo"/>
                </a:rPr>
                <a:t>Technologies used in the </a:t>
              </a:r>
              <a:r>
                <a:rPr lang="en-US" b="true" sz="2799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MERN stack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E1111"/>
                  </a:solidFill>
                  <a:latin typeface="Touvlo"/>
                  <a:ea typeface="Touvlo"/>
                  <a:cs typeface="Touvlo"/>
                  <a:sym typeface="Touvlo"/>
                </a:rPr>
                <a:t>Guidelines for effective </a:t>
              </a:r>
              <a:r>
                <a:rPr lang="en-US" b="true" sz="2799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usage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E1111"/>
                  </a:solidFill>
                  <a:latin typeface="Touvlo"/>
                  <a:ea typeface="Touvlo"/>
                  <a:cs typeface="Touvlo"/>
                  <a:sym typeface="Touvlo"/>
                </a:rPr>
                <a:t>Contact information for further </a:t>
              </a:r>
              <a:r>
                <a:rPr lang="en-US" b="true" sz="2799">
                  <a:solidFill>
                    <a:srgbClr val="0E1111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queries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62292" y="0"/>
            <a:ext cx="7925708" cy="10287000"/>
            <a:chOff x="0" y="0"/>
            <a:chExt cx="20874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7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7429">
                  <a:moveTo>
                    <a:pt x="0" y="0"/>
                  </a:moveTo>
                  <a:lnTo>
                    <a:pt x="2087429" y="0"/>
                  </a:lnTo>
                  <a:lnTo>
                    <a:pt x="20874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85208" y="1028700"/>
            <a:ext cx="6660690" cy="8229600"/>
            <a:chOff x="0" y="0"/>
            <a:chExt cx="3505089" cy="43307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2860" y="-5080"/>
              <a:ext cx="3539378" cy="4373884"/>
            </a:xfrm>
            <a:custGeom>
              <a:avLst/>
              <a:gdLst/>
              <a:ahLst/>
              <a:cxnLst/>
              <a:rect r="r" b="b" t="t" l="l"/>
              <a:pathLst>
                <a:path h="4373884" w="3539378">
                  <a:moveTo>
                    <a:pt x="1206775" y="2162902"/>
                  </a:moveTo>
                  <a:cubicBezTo>
                    <a:pt x="1206775" y="1988641"/>
                    <a:pt x="1207942" y="1814381"/>
                    <a:pt x="1206775" y="1640120"/>
                  </a:cubicBezTo>
                  <a:cubicBezTo>
                    <a:pt x="1205609" y="1301279"/>
                    <a:pt x="948997" y="1062478"/>
                    <a:pt x="581575" y="1053872"/>
                  </a:cubicBezTo>
                  <a:cubicBezTo>
                    <a:pt x="267808" y="1038812"/>
                    <a:pt x="26359" y="792481"/>
                    <a:pt x="42689" y="502046"/>
                  </a:cubicBezTo>
                  <a:cubicBezTo>
                    <a:pt x="57853" y="230974"/>
                    <a:pt x="295802" y="14761"/>
                    <a:pt x="589740" y="5080"/>
                  </a:cubicBezTo>
                  <a:cubicBezTo>
                    <a:pt x="898841" y="2540"/>
                    <a:pt x="1150787" y="232049"/>
                    <a:pt x="1158952" y="520333"/>
                  </a:cubicBezTo>
                  <a:cubicBezTo>
                    <a:pt x="1167117" y="855946"/>
                    <a:pt x="1417897" y="1088294"/>
                    <a:pt x="1781820" y="1099051"/>
                  </a:cubicBezTo>
                  <a:cubicBezTo>
                    <a:pt x="2103751" y="1108732"/>
                    <a:pt x="2341701" y="1333550"/>
                    <a:pt x="2342867" y="1631514"/>
                  </a:cubicBezTo>
                  <a:cubicBezTo>
                    <a:pt x="2344033" y="1983263"/>
                    <a:pt x="2342867" y="2336087"/>
                    <a:pt x="2342867" y="2687836"/>
                  </a:cubicBezTo>
                  <a:cubicBezTo>
                    <a:pt x="2342867" y="3039585"/>
                    <a:pt x="2595980" y="3276235"/>
                    <a:pt x="2973900" y="3288068"/>
                  </a:cubicBezTo>
                  <a:cubicBezTo>
                    <a:pt x="3287666" y="3291295"/>
                    <a:pt x="3539378" y="3529021"/>
                    <a:pt x="3535568" y="3818380"/>
                  </a:cubicBezTo>
                  <a:cubicBezTo>
                    <a:pt x="3531758" y="4107739"/>
                    <a:pt x="3273669" y="4339594"/>
                    <a:pt x="2959903" y="4335784"/>
                  </a:cubicBezTo>
                  <a:cubicBezTo>
                    <a:pt x="2650802" y="4335784"/>
                    <a:pt x="2401188" y="4106663"/>
                    <a:pt x="2393023" y="3817304"/>
                  </a:cubicBezTo>
                  <a:cubicBezTo>
                    <a:pt x="2384858" y="3487069"/>
                    <a:pt x="2128246" y="3249343"/>
                    <a:pt x="1772488" y="3240738"/>
                  </a:cubicBezTo>
                  <a:cubicBezTo>
                    <a:pt x="1450557" y="3234283"/>
                    <a:pt x="1210274" y="3009465"/>
                    <a:pt x="1207942" y="2711501"/>
                  </a:cubicBezTo>
                  <a:cubicBezTo>
                    <a:pt x="1205609" y="2528635"/>
                    <a:pt x="1207942" y="2345769"/>
                    <a:pt x="1206775" y="2162902"/>
                  </a:cubicBezTo>
                  <a:close/>
                  <a:moveTo>
                    <a:pt x="3529218" y="1623984"/>
                  </a:moveTo>
                  <a:lnTo>
                    <a:pt x="3529218" y="2700744"/>
                  </a:lnTo>
                  <a:cubicBezTo>
                    <a:pt x="3527948" y="3007314"/>
                    <a:pt x="3281834" y="3241813"/>
                    <a:pt x="2959903" y="3240738"/>
                  </a:cubicBezTo>
                  <a:cubicBezTo>
                    <a:pt x="2637971" y="3239662"/>
                    <a:pt x="2394189" y="3007314"/>
                    <a:pt x="2393023" y="2703971"/>
                  </a:cubicBezTo>
                  <a:cubicBezTo>
                    <a:pt x="2393023" y="1978960"/>
                    <a:pt x="2393023" y="1253949"/>
                    <a:pt x="2394189" y="530014"/>
                  </a:cubicBezTo>
                  <a:cubicBezTo>
                    <a:pt x="2391857" y="241731"/>
                    <a:pt x="2643803" y="5080"/>
                    <a:pt x="2956403" y="2540"/>
                  </a:cubicBezTo>
                  <a:cubicBezTo>
                    <a:pt x="3237510" y="0"/>
                    <a:pt x="3476626" y="187946"/>
                    <a:pt x="3520950" y="443959"/>
                  </a:cubicBezTo>
                  <a:cubicBezTo>
                    <a:pt x="3526782" y="478381"/>
                    <a:pt x="3529218" y="513879"/>
                    <a:pt x="3527948" y="548300"/>
                  </a:cubicBezTo>
                  <a:cubicBezTo>
                    <a:pt x="3529218" y="907579"/>
                    <a:pt x="3530489" y="1265782"/>
                    <a:pt x="3529218" y="1623984"/>
                  </a:cubicBezTo>
                  <a:close/>
                  <a:moveTo>
                    <a:pt x="593239" y="2190870"/>
                  </a:moveTo>
                  <a:cubicBezTo>
                    <a:pt x="904673" y="2194097"/>
                    <a:pt x="1151953" y="2423218"/>
                    <a:pt x="1158952" y="2716880"/>
                  </a:cubicBezTo>
                  <a:cubicBezTo>
                    <a:pt x="1164784" y="2980422"/>
                    <a:pt x="1339747" y="3195559"/>
                    <a:pt x="1611522" y="3265478"/>
                  </a:cubicBezTo>
                  <a:cubicBezTo>
                    <a:pt x="1669843" y="3279462"/>
                    <a:pt x="1729331" y="3285916"/>
                    <a:pt x="1789985" y="3286992"/>
                  </a:cubicBezTo>
                  <a:cubicBezTo>
                    <a:pt x="2089754" y="3298825"/>
                    <a:pt x="2330036" y="3513962"/>
                    <a:pt x="2342867" y="3785034"/>
                  </a:cubicBezTo>
                  <a:cubicBezTo>
                    <a:pt x="2358030" y="4062560"/>
                    <a:pt x="2135245" y="4302438"/>
                    <a:pt x="1835475" y="4332557"/>
                  </a:cubicBezTo>
                  <a:cubicBezTo>
                    <a:pt x="1504212" y="4373884"/>
                    <a:pt x="1218439" y="4132480"/>
                    <a:pt x="1207942" y="3811926"/>
                  </a:cubicBezTo>
                  <a:cubicBezTo>
                    <a:pt x="1198610" y="3572048"/>
                    <a:pt x="1080802" y="3394561"/>
                    <a:pt x="844019" y="3295597"/>
                  </a:cubicBezTo>
                  <a:cubicBezTo>
                    <a:pt x="764702" y="3261176"/>
                    <a:pt x="670222" y="3247192"/>
                    <a:pt x="581575" y="3242889"/>
                  </a:cubicBezTo>
                  <a:cubicBezTo>
                    <a:pt x="285304" y="3229981"/>
                    <a:pt x="47355" y="3026676"/>
                    <a:pt x="25193" y="2758831"/>
                  </a:cubicBezTo>
                  <a:cubicBezTo>
                    <a:pt x="0" y="2489910"/>
                    <a:pt x="203655" y="2247881"/>
                    <a:pt x="491760" y="2200551"/>
                  </a:cubicBezTo>
                  <a:cubicBezTo>
                    <a:pt x="525586" y="2195173"/>
                    <a:pt x="559413" y="2194097"/>
                    <a:pt x="593239" y="2190870"/>
                  </a:cubicBezTo>
                  <a:close/>
                  <a:moveTo>
                    <a:pt x="24026" y="1621833"/>
                  </a:moveTo>
                  <a:cubicBezTo>
                    <a:pt x="25193" y="1332474"/>
                    <a:pt x="279472" y="1097975"/>
                    <a:pt x="593239" y="1099051"/>
                  </a:cubicBezTo>
                  <a:cubicBezTo>
                    <a:pt x="907005" y="1100126"/>
                    <a:pt x="1161285" y="1334626"/>
                    <a:pt x="1160118" y="1623984"/>
                  </a:cubicBezTo>
                  <a:cubicBezTo>
                    <a:pt x="1158952" y="1913344"/>
                    <a:pt x="905839" y="2146767"/>
                    <a:pt x="592072" y="2146767"/>
                  </a:cubicBezTo>
                  <a:cubicBezTo>
                    <a:pt x="278306" y="2146767"/>
                    <a:pt x="24026" y="1912268"/>
                    <a:pt x="24026" y="1622909"/>
                  </a:cubicBezTo>
                  <a:cubicBezTo>
                    <a:pt x="24026" y="1622909"/>
                    <a:pt x="24026" y="1621833"/>
                    <a:pt x="24026" y="1621833"/>
                  </a:cubicBezTo>
                  <a:close/>
                  <a:moveTo>
                    <a:pt x="1775987" y="5080"/>
                  </a:moveTo>
                  <a:cubicBezTo>
                    <a:pt x="1461054" y="3810"/>
                    <a:pt x="1205609" y="237428"/>
                    <a:pt x="1204442" y="527862"/>
                  </a:cubicBezTo>
                  <a:cubicBezTo>
                    <a:pt x="1203276" y="818297"/>
                    <a:pt x="1456389" y="1053872"/>
                    <a:pt x="1771322" y="1054948"/>
                  </a:cubicBezTo>
                  <a:cubicBezTo>
                    <a:pt x="2086255" y="1056023"/>
                    <a:pt x="2341701" y="822600"/>
                    <a:pt x="2342867" y="532165"/>
                  </a:cubicBezTo>
                  <a:cubicBezTo>
                    <a:pt x="2342867" y="530014"/>
                    <a:pt x="2342867" y="528938"/>
                    <a:pt x="2342867" y="526787"/>
                  </a:cubicBezTo>
                  <a:cubicBezTo>
                    <a:pt x="2340534" y="239579"/>
                    <a:pt x="2087421" y="7231"/>
                    <a:pt x="1775987" y="5080"/>
                  </a:cubicBezTo>
                  <a:close/>
                  <a:moveTo>
                    <a:pt x="592072" y="3286992"/>
                  </a:moveTo>
                  <a:cubicBezTo>
                    <a:pt x="277139" y="3285916"/>
                    <a:pt x="21590" y="3519340"/>
                    <a:pt x="20320" y="3809775"/>
                  </a:cubicBezTo>
                  <a:cubicBezTo>
                    <a:pt x="19050" y="4100209"/>
                    <a:pt x="272474" y="4335784"/>
                    <a:pt x="587407" y="4337054"/>
                  </a:cubicBezTo>
                  <a:cubicBezTo>
                    <a:pt x="902340" y="4338324"/>
                    <a:pt x="1157785" y="4104512"/>
                    <a:pt x="1158952" y="3814077"/>
                  </a:cubicBezTo>
                  <a:cubicBezTo>
                    <a:pt x="1158952" y="3811926"/>
                    <a:pt x="1158952" y="3810850"/>
                    <a:pt x="1158952" y="3808699"/>
                  </a:cubicBezTo>
                  <a:cubicBezTo>
                    <a:pt x="1156619" y="3521491"/>
                    <a:pt x="903506" y="3289143"/>
                    <a:pt x="592072" y="3286992"/>
                  </a:cubicBezTo>
                  <a:close/>
                </a:path>
              </a:pathLst>
            </a:custGeom>
            <a:blipFill>
              <a:blip r:embed="rId2"/>
              <a:stretch>
                <a:fillRect l="-59607" t="0" r="-5960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580010"/>
            <a:ext cx="8881922" cy="5431530"/>
            <a:chOff x="0" y="0"/>
            <a:chExt cx="11842563" cy="72420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1842563" cy="2327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19"/>
                </a:lnSpc>
              </a:pPr>
              <a:r>
                <a:rPr lang="en-US" b="true" sz="6399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E-Mall: Key Features of Our Platform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059083"/>
              <a:ext cx="9669876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60"/>
                </a:lnSpc>
              </a:pPr>
              <a:r>
                <a:rPr lang="en-US" b="true" sz="29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Innovative solutions for seamless online shopping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040495"/>
              <a:ext cx="11196629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E-Mall offers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secure authentication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, an extensive product catalog, a user-friendly shopping cart, and a comprehensive admin dashboard, ensuring an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efficient shopping experience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 for everyone.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3427" y="8929301"/>
            <a:ext cx="1481126" cy="148112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80207" cy="10287000"/>
            <a:chOff x="0" y="0"/>
            <a:chExt cx="194375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375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43758">
                  <a:moveTo>
                    <a:pt x="0" y="0"/>
                  </a:moveTo>
                  <a:lnTo>
                    <a:pt x="1943758" y="0"/>
                  </a:lnTo>
                  <a:lnTo>
                    <a:pt x="194375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FC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4375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428886"/>
            <a:ext cx="5772591" cy="4493989"/>
            <a:chOff x="0" y="0"/>
            <a:chExt cx="7696787" cy="59919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7696787" cy="345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19"/>
                </a:lnSpc>
              </a:pPr>
              <a:r>
                <a:rPr lang="en-US" b="true" sz="6399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Innovative Solutions in E-Mall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02835"/>
              <a:ext cx="5972555" cy="208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Exploring the Technical Aspects of E-Mall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7063" y="2198323"/>
            <a:ext cx="9162237" cy="1354035"/>
            <a:chOff x="0" y="0"/>
            <a:chExt cx="12216316" cy="18053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221631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b="true" sz="28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MERN Stack Architecture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1435"/>
              <a:ext cx="1221631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Utilizing the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MERN stack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 ensures a robust, scalable application with seamless data management.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97063" y="4590462"/>
            <a:ext cx="9162237" cy="1353820"/>
            <a:chOff x="0" y="0"/>
            <a:chExt cx="12216316" cy="18050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221631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b="true" sz="28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Performance Optimization Techniques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21148"/>
              <a:ext cx="1221631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Implementing caching and lazy loading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enhances performance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, ensuring a smooth user experience.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7063" y="6982507"/>
            <a:ext cx="9162237" cy="1353820"/>
            <a:chOff x="0" y="0"/>
            <a:chExt cx="12216316" cy="18050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1221631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</a:pPr>
              <a:r>
                <a:rPr lang="en-US" b="true" sz="28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User Experience Design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21148"/>
              <a:ext cx="1221631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Focus on intuitive navigation and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responsive design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 greatly improves overall user satisfaction.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400" y="0"/>
            <a:ext cx="7925708" cy="10287000"/>
            <a:chOff x="0" y="0"/>
            <a:chExt cx="208742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742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87429">
                  <a:moveTo>
                    <a:pt x="0" y="0"/>
                  </a:moveTo>
                  <a:lnTo>
                    <a:pt x="2087429" y="0"/>
                  </a:lnTo>
                  <a:lnTo>
                    <a:pt x="20874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3060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742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2567" y="1259996"/>
            <a:ext cx="7143774" cy="7767008"/>
            <a:chOff x="0" y="0"/>
            <a:chExt cx="5036820" cy="547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2540"/>
              <a:ext cx="5049520" cy="5480050"/>
            </a:xfrm>
            <a:custGeom>
              <a:avLst/>
              <a:gdLst/>
              <a:ahLst/>
              <a:cxnLst/>
              <a:rect r="r" b="b" t="t" l="l"/>
              <a:pathLst>
                <a:path h="5480050" w="5049520">
                  <a:moveTo>
                    <a:pt x="4419600" y="229870"/>
                  </a:moveTo>
                  <a:cubicBezTo>
                    <a:pt x="4417060" y="110490"/>
                    <a:pt x="4320540" y="15240"/>
                    <a:pt x="4201160" y="6350"/>
                  </a:cubicBezTo>
                  <a:lnTo>
                    <a:pt x="4199890" y="6350"/>
                  </a:lnTo>
                  <a:cubicBezTo>
                    <a:pt x="4199890" y="6350"/>
                    <a:pt x="3069590" y="0"/>
                    <a:pt x="3017520" y="6350"/>
                  </a:cubicBezTo>
                  <a:cubicBezTo>
                    <a:pt x="2886710" y="10160"/>
                    <a:pt x="2783840" y="114300"/>
                    <a:pt x="2786380" y="241300"/>
                  </a:cubicBezTo>
                  <a:cubicBezTo>
                    <a:pt x="2787650" y="255270"/>
                    <a:pt x="2788920" y="270510"/>
                    <a:pt x="2792730" y="284480"/>
                  </a:cubicBezTo>
                  <a:cubicBezTo>
                    <a:pt x="2820670" y="513080"/>
                    <a:pt x="2950210" y="1558290"/>
                    <a:pt x="2959100" y="1578610"/>
                  </a:cubicBezTo>
                  <a:lnTo>
                    <a:pt x="2960370" y="1578610"/>
                  </a:lnTo>
                  <a:cubicBezTo>
                    <a:pt x="2973070" y="1700530"/>
                    <a:pt x="3077210" y="1791970"/>
                    <a:pt x="3200400" y="1788160"/>
                  </a:cubicBezTo>
                  <a:cubicBezTo>
                    <a:pt x="3270250" y="1786890"/>
                    <a:pt x="3336290" y="1755140"/>
                    <a:pt x="3380740" y="1700530"/>
                  </a:cubicBezTo>
                  <a:lnTo>
                    <a:pt x="3382010" y="1700530"/>
                  </a:lnTo>
                  <a:cubicBezTo>
                    <a:pt x="3382010" y="1700530"/>
                    <a:pt x="4356100" y="410210"/>
                    <a:pt x="4371340" y="375920"/>
                  </a:cubicBezTo>
                  <a:cubicBezTo>
                    <a:pt x="4404360" y="334010"/>
                    <a:pt x="4422140" y="283210"/>
                    <a:pt x="4419600" y="229870"/>
                  </a:cubicBezTo>
                  <a:close/>
                  <a:moveTo>
                    <a:pt x="5031740" y="3153410"/>
                  </a:moveTo>
                  <a:lnTo>
                    <a:pt x="5031740" y="3150870"/>
                  </a:lnTo>
                  <a:cubicBezTo>
                    <a:pt x="5049520" y="3067050"/>
                    <a:pt x="5020310" y="2979420"/>
                    <a:pt x="4954270" y="2923540"/>
                  </a:cubicBezTo>
                  <a:cubicBezTo>
                    <a:pt x="4902200" y="2879090"/>
                    <a:pt x="4833620" y="2858770"/>
                    <a:pt x="4766310" y="2866390"/>
                  </a:cubicBezTo>
                  <a:cubicBezTo>
                    <a:pt x="4690110" y="2860040"/>
                    <a:pt x="3342640" y="3012440"/>
                    <a:pt x="3342640" y="3012440"/>
                  </a:cubicBezTo>
                  <a:cubicBezTo>
                    <a:pt x="3282950" y="3018790"/>
                    <a:pt x="3228340" y="3046730"/>
                    <a:pt x="3188970" y="3091180"/>
                  </a:cubicBezTo>
                  <a:cubicBezTo>
                    <a:pt x="3103880" y="3186430"/>
                    <a:pt x="3111500" y="3331210"/>
                    <a:pt x="3204210" y="3418840"/>
                  </a:cubicBezTo>
                  <a:cubicBezTo>
                    <a:pt x="3214370" y="3439160"/>
                    <a:pt x="3978910" y="4147820"/>
                    <a:pt x="4130040" y="4287520"/>
                  </a:cubicBezTo>
                  <a:lnTo>
                    <a:pt x="4319270" y="4438650"/>
                  </a:lnTo>
                  <a:lnTo>
                    <a:pt x="4326890" y="4445000"/>
                  </a:lnTo>
                  <a:lnTo>
                    <a:pt x="4329430" y="4447540"/>
                  </a:lnTo>
                  <a:cubicBezTo>
                    <a:pt x="4431030" y="4525010"/>
                    <a:pt x="4575810" y="4512310"/>
                    <a:pt x="4660900" y="4417060"/>
                  </a:cubicBezTo>
                  <a:cubicBezTo>
                    <a:pt x="4676140" y="4399280"/>
                    <a:pt x="4690110" y="4377690"/>
                    <a:pt x="4699000" y="4356100"/>
                  </a:cubicBezTo>
                  <a:cubicBezTo>
                    <a:pt x="4737100" y="4321810"/>
                    <a:pt x="5016500" y="3221990"/>
                    <a:pt x="5030470" y="3154680"/>
                  </a:cubicBezTo>
                  <a:cubicBezTo>
                    <a:pt x="5031740" y="3154680"/>
                    <a:pt x="5031740" y="3154680"/>
                    <a:pt x="5031740" y="3153410"/>
                  </a:cubicBezTo>
                  <a:close/>
                  <a:moveTo>
                    <a:pt x="3111500" y="2967990"/>
                  </a:moveTo>
                  <a:lnTo>
                    <a:pt x="3253740" y="2929890"/>
                  </a:lnTo>
                  <a:cubicBezTo>
                    <a:pt x="3516630" y="2860040"/>
                    <a:pt x="3930650" y="2837180"/>
                    <a:pt x="4206240" y="2769870"/>
                  </a:cubicBezTo>
                  <a:lnTo>
                    <a:pt x="4237990" y="2762250"/>
                  </a:lnTo>
                  <a:lnTo>
                    <a:pt x="4249420" y="2762250"/>
                  </a:lnTo>
                  <a:cubicBezTo>
                    <a:pt x="4333240" y="2736850"/>
                    <a:pt x="4415790" y="2706370"/>
                    <a:pt x="4495800" y="2670810"/>
                  </a:cubicBezTo>
                  <a:cubicBezTo>
                    <a:pt x="4862830" y="2523490"/>
                    <a:pt x="5040630" y="2106930"/>
                    <a:pt x="4893310" y="1739900"/>
                  </a:cubicBezTo>
                  <a:cubicBezTo>
                    <a:pt x="4787900" y="1478280"/>
                    <a:pt x="4538980" y="1301750"/>
                    <a:pt x="4257040" y="1290320"/>
                  </a:cubicBezTo>
                  <a:cubicBezTo>
                    <a:pt x="4061460" y="1281430"/>
                    <a:pt x="3870960" y="1353820"/>
                    <a:pt x="3731260" y="1489710"/>
                  </a:cubicBezTo>
                  <a:cubicBezTo>
                    <a:pt x="3727450" y="1492250"/>
                    <a:pt x="3724910" y="1494790"/>
                    <a:pt x="3722370" y="1498600"/>
                  </a:cubicBezTo>
                  <a:cubicBezTo>
                    <a:pt x="3721100" y="1498600"/>
                    <a:pt x="3719830" y="1499870"/>
                    <a:pt x="3719830" y="1501140"/>
                  </a:cubicBezTo>
                  <a:lnTo>
                    <a:pt x="3713480" y="1507490"/>
                  </a:lnTo>
                  <a:lnTo>
                    <a:pt x="3710940" y="1510030"/>
                  </a:lnTo>
                  <a:cubicBezTo>
                    <a:pt x="3685540" y="1536700"/>
                    <a:pt x="3622040" y="1620520"/>
                    <a:pt x="3611880" y="1631950"/>
                  </a:cubicBezTo>
                  <a:cubicBezTo>
                    <a:pt x="3549650" y="1704340"/>
                    <a:pt x="3497580" y="1819910"/>
                    <a:pt x="3276600" y="1898650"/>
                  </a:cubicBezTo>
                  <a:cubicBezTo>
                    <a:pt x="3098800" y="1962150"/>
                    <a:pt x="2994660" y="1884680"/>
                    <a:pt x="2929890" y="1794510"/>
                  </a:cubicBezTo>
                  <a:cubicBezTo>
                    <a:pt x="2895600" y="1744980"/>
                    <a:pt x="2871470" y="1689100"/>
                    <a:pt x="2856230" y="1630680"/>
                  </a:cubicBezTo>
                  <a:lnTo>
                    <a:pt x="2823210" y="1498600"/>
                  </a:lnTo>
                  <a:lnTo>
                    <a:pt x="2739390" y="902970"/>
                  </a:lnTo>
                  <a:cubicBezTo>
                    <a:pt x="2713990" y="716280"/>
                    <a:pt x="2691130" y="530860"/>
                    <a:pt x="2661920" y="345440"/>
                  </a:cubicBezTo>
                  <a:cubicBezTo>
                    <a:pt x="2632710" y="160020"/>
                    <a:pt x="2470150" y="17780"/>
                    <a:pt x="2286000" y="3810"/>
                  </a:cubicBezTo>
                  <a:lnTo>
                    <a:pt x="505460" y="3810"/>
                  </a:lnTo>
                  <a:cubicBezTo>
                    <a:pt x="261620" y="3810"/>
                    <a:pt x="63500" y="201930"/>
                    <a:pt x="63500" y="445770"/>
                  </a:cubicBezTo>
                  <a:cubicBezTo>
                    <a:pt x="63500" y="463550"/>
                    <a:pt x="64770" y="482600"/>
                    <a:pt x="67310" y="500380"/>
                  </a:cubicBezTo>
                  <a:lnTo>
                    <a:pt x="378460" y="2940050"/>
                  </a:lnTo>
                  <a:lnTo>
                    <a:pt x="382270" y="2961640"/>
                  </a:lnTo>
                  <a:cubicBezTo>
                    <a:pt x="420370" y="3194050"/>
                    <a:pt x="610870" y="3350260"/>
                    <a:pt x="835660" y="3421380"/>
                  </a:cubicBezTo>
                  <a:cubicBezTo>
                    <a:pt x="1212850" y="3540760"/>
                    <a:pt x="1558290" y="3990340"/>
                    <a:pt x="1167130" y="4499610"/>
                  </a:cubicBezTo>
                  <a:cubicBezTo>
                    <a:pt x="1074420" y="4618990"/>
                    <a:pt x="1018540" y="4641850"/>
                    <a:pt x="935990" y="4767580"/>
                  </a:cubicBezTo>
                  <a:cubicBezTo>
                    <a:pt x="820420" y="4944110"/>
                    <a:pt x="845820" y="5109210"/>
                    <a:pt x="932180" y="5259070"/>
                  </a:cubicBezTo>
                  <a:cubicBezTo>
                    <a:pt x="1018540" y="5408930"/>
                    <a:pt x="1215390" y="5473700"/>
                    <a:pt x="1385570" y="5473700"/>
                  </a:cubicBezTo>
                  <a:lnTo>
                    <a:pt x="3183890" y="5478780"/>
                  </a:lnTo>
                  <a:cubicBezTo>
                    <a:pt x="3340100" y="5477510"/>
                    <a:pt x="3495040" y="5478780"/>
                    <a:pt x="3651250" y="5478780"/>
                  </a:cubicBezTo>
                  <a:lnTo>
                    <a:pt x="4108450" y="5478780"/>
                  </a:lnTo>
                  <a:cubicBezTo>
                    <a:pt x="4277360" y="5480050"/>
                    <a:pt x="4429760" y="5379720"/>
                    <a:pt x="4495800" y="5223510"/>
                  </a:cubicBezTo>
                  <a:cubicBezTo>
                    <a:pt x="4558030" y="5074920"/>
                    <a:pt x="4525010" y="4885690"/>
                    <a:pt x="4417060" y="4779010"/>
                  </a:cubicBezTo>
                  <a:lnTo>
                    <a:pt x="3705860" y="4075430"/>
                  </a:lnTo>
                  <a:lnTo>
                    <a:pt x="3007360" y="3379470"/>
                  </a:lnTo>
                  <a:cubicBezTo>
                    <a:pt x="2875280" y="3248660"/>
                    <a:pt x="2933700" y="3020060"/>
                    <a:pt x="3111500" y="2967990"/>
                  </a:cubicBezTo>
                  <a:close/>
                  <a:moveTo>
                    <a:pt x="594360" y="3484880"/>
                  </a:moveTo>
                  <a:cubicBezTo>
                    <a:pt x="922020" y="3484880"/>
                    <a:pt x="1188720" y="3751580"/>
                    <a:pt x="1188720" y="4079240"/>
                  </a:cubicBezTo>
                  <a:cubicBezTo>
                    <a:pt x="1188720" y="4406900"/>
                    <a:pt x="922020" y="4673600"/>
                    <a:pt x="594360" y="4673600"/>
                  </a:cubicBezTo>
                  <a:cubicBezTo>
                    <a:pt x="266700" y="4673600"/>
                    <a:pt x="0" y="4406900"/>
                    <a:pt x="0" y="4079240"/>
                  </a:cubicBezTo>
                  <a:cubicBezTo>
                    <a:pt x="0" y="3751580"/>
                    <a:pt x="266700" y="3484880"/>
                    <a:pt x="594360" y="3484880"/>
                  </a:cubicBezTo>
                  <a:close/>
                </a:path>
              </a:pathLst>
            </a:custGeom>
            <a:blipFill>
              <a:blip r:embed="rId2"/>
              <a:stretch>
                <a:fillRect l="-46625" t="0" r="-4662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60529" y="1713700"/>
            <a:ext cx="7312205" cy="6859599"/>
            <a:chOff x="0" y="0"/>
            <a:chExt cx="9749607" cy="91461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9749607" cy="3458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19"/>
                </a:lnSpc>
              </a:pPr>
              <a:r>
                <a:rPr lang="en-US" b="true" sz="6399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Technologies Behind the E-Mall Project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89383"/>
              <a:ext cx="9749607" cy="137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Exploring the power of the MERN Stack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385788"/>
              <a:ext cx="9749607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The </a:t>
              </a:r>
              <a:r>
                <a:rPr lang="en-US" b="true" sz="2400">
                  <a:solidFill>
                    <a:srgbClr val="030606"/>
                  </a:solidFill>
                  <a:latin typeface="Touvlo Bold"/>
                  <a:ea typeface="Touvlo Bold"/>
                  <a:cs typeface="Touvlo Bold"/>
                  <a:sym typeface="Touvlo Bold"/>
                </a:rPr>
                <a:t>MERN stack</a:t>
              </a:r>
              <a:r>
                <a:rPr lang="en-US" sz="2400">
                  <a:solidFill>
                    <a:srgbClr val="030606"/>
                  </a:solidFill>
                  <a:latin typeface="Touvlo"/>
                  <a:ea typeface="Touvlo"/>
                  <a:cs typeface="Touvlo"/>
                  <a:sym typeface="Touvlo"/>
                </a:rPr>
                <a:t> combines MongoDB, Express.js, React.js, and Node.js to provide a powerful framework for building modern web applications. This technology enables seamless data handling and user interactions.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828800" y="-1762125"/>
            <a:ext cx="21945600" cy="13944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793" y="217805"/>
            <a:ext cx="15551988" cy="957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Steps to Buy This Product: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1: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Browse product images by clicking the small thumbnails on the left side to view different angles.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2: 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Review the product name, price (₹39.99), and description to understand its features.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3: 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Select a color by clicking on one of the colored circles.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4: 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Choose your size by clicking on one of the available size buttons (S, M, L, XL, XXL).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5: 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Set the quantity using the plus (+) or minus (–) buttons.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6: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Click the “ADD TO CART” button to add the product to your cart.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7: </a:t>
            </a:r>
            <a:r>
              <a:rPr lang="en-US" sz="38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(Optional) Scroll down to view product characteristics like brand and material.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0D4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1793" y="236855"/>
            <a:ext cx="15551988" cy="957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Steps to Place Your Order:</a:t>
            </a:r>
          </a:p>
          <a:p>
            <a:pPr algn="ctr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1: 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Enter your email address under “Contact Details.”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2: 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Fill in your first name and last name.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3: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Enter your full delivery address, including: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Street address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City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Postal code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Country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Phone number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4: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Review your Order Summary on the right side, including the item details, quantity, price, and total cost.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30606"/>
                </a:solidFill>
                <a:latin typeface="Touvlo Bold"/>
                <a:ea typeface="Touvlo Bold"/>
                <a:cs typeface="Touvlo Bold"/>
                <a:sym typeface="Touvlo Bold"/>
              </a:rPr>
              <a:t>Step 5:</a:t>
            </a: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 Choose your preferred payment method: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Click the PayPal button to pay using your PayPal account.</a:t>
            </a:r>
          </a:p>
          <a:p>
            <a:pPr algn="l" marL="734055" indent="-367027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0606"/>
                </a:solidFill>
                <a:latin typeface="Touvlo"/>
                <a:ea typeface="Touvlo"/>
                <a:cs typeface="Touvlo"/>
                <a:sym typeface="Touvlo"/>
              </a:rPr>
              <a:t>Or click Debit or Credit Card to pay directly with a card.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97840" y="-149023"/>
            <a:ext cx="1788278" cy="17882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DAGmApM4dKI</dc:identifier>
  <dcterms:modified xsi:type="dcterms:W3CDTF">2011-08-01T06:04:30Z</dcterms:modified>
  <cp:revision>1</cp:revision>
  <dc:title>Technology in Education Technology Presentation in Blue Peach Illustrative Style</dc:title>
</cp:coreProperties>
</file>